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4" r:id="rId5"/>
    <p:sldId id="266" r:id="rId6"/>
    <p:sldId id="267" r:id="rId7"/>
    <p:sldId id="265"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9" autoAdjust="0"/>
    <p:restoredTop sz="94660"/>
  </p:normalViewPr>
  <p:slideViewPr>
    <p:cSldViewPr snapToGrid="0">
      <p:cViewPr varScale="1">
        <p:scale>
          <a:sx n="107" d="100"/>
          <a:sy n="107" d="100"/>
        </p:scale>
        <p:origin x="65" y="501"/>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8C9484-F147-4FB5-ABC3-EDB09AFA4A6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879EE8C-9B4A-4CDE-97F0-8AAB6F482B3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041FD15-AB31-4431-8A15-89E84748AF5A}"/>
              </a:ext>
            </a:extLst>
          </p:cNvPr>
          <p:cNvSpPr>
            <a:spLocks noGrp="1"/>
          </p:cNvSpPr>
          <p:nvPr>
            <p:ph type="dt" sz="half" idx="10"/>
          </p:nvPr>
        </p:nvSpPr>
        <p:spPr/>
        <p:txBody>
          <a:bodyPr/>
          <a:lstStyle/>
          <a:p>
            <a:fld id="{C3CE69A5-A295-4C06-94C8-17F36381B1DE}" type="datetimeFigureOut">
              <a:rPr lang="en-US" smtClean="0"/>
              <a:t>5/4/2020</a:t>
            </a:fld>
            <a:endParaRPr lang="en-US"/>
          </a:p>
        </p:txBody>
      </p:sp>
      <p:sp>
        <p:nvSpPr>
          <p:cNvPr id="5" name="Footer Placeholder 4">
            <a:extLst>
              <a:ext uri="{FF2B5EF4-FFF2-40B4-BE49-F238E27FC236}">
                <a16:creationId xmlns:a16="http://schemas.microsoft.com/office/drawing/2014/main" id="{E49FD4F1-240E-4F74-9063-7CD8E1FA862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F561080-F7F2-4744-8C24-9B2085B25AC9}"/>
              </a:ext>
            </a:extLst>
          </p:cNvPr>
          <p:cNvSpPr>
            <a:spLocks noGrp="1"/>
          </p:cNvSpPr>
          <p:nvPr>
            <p:ph type="sldNum" sz="quarter" idx="12"/>
          </p:nvPr>
        </p:nvSpPr>
        <p:spPr/>
        <p:txBody>
          <a:bodyPr/>
          <a:lstStyle/>
          <a:p>
            <a:fld id="{ABFBA06D-D6BF-4CE2-8E57-A50E0F007F81}" type="slidenum">
              <a:rPr lang="en-US" smtClean="0"/>
              <a:t>‹#›</a:t>
            </a:fld>
            <a:endParaRPr lang="en-US"/>
          </a:p>
        </p:txBody>
      </p:sp>
    </p:spTree>
    <p:extLst>
      <p:ext uri="{BB962C8B-B14F-4D97-AF65-F5344CB8AC3E}">
        <p14:creationId xmlns:p14="http://schemas.microsoft.com/office/powerpoint/2010/main" val="18997144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A1387F-8DAF-4892-99EC-6D69E0FDE6E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4E44B22-73F3-455E-9DB3-B5F85BDF9B8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A9E4915-DED2-4849-BF3E-24070A67F5A3}"/>
              </a:ext>
            </a:extLst>
          </p:cNvPr>
          <p:cNvSpPr>
            <a:spLocks noGrp="1"/>
          </p:cNvSpPr>
          <p:nvPr>
            <p:ph type="dt" sz="half" idx="10"/>
          </p:nvPr>
        </p:nvSpPr>
        <p:spPr/>
        <p:txBody>
          <a:bodyPr/>
          <a:lstStyle/>
          <a:p>
            <a:fld id="{C3CE69A5-A295-4C06-94C8-17F36381B1DE}" type="datetimeFigureOut">
              <a:rPr lang="en-US" smtClean="0"/>
              <a:t>5/4/2020</a:t>
            </a:fld>
            <a:endParaRPr lang="en-US"/>
          </a:p>
        </p:txBody>
      </p:sp>
      <p:sp>
        <p:nvSpPr>
          <p:cNvPr id="5" name="Footer Placeholder 4">
            <a:extLst>
              <a:ext uri="{FF2B5EF4-FFF2-40B4-BE49-F238E27FC236}">
                <a16:creationId xmlns:a16="http://schemas.microsoft.com/office/drawing/2014/main" id="{D72E57DF-1BFA-4DA1-8729-6FF51C62063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9A7685-2046-4AFA-B9FB-4FF2D21A3F30}"/>
              </a:ext>
            </a:extLst>
          </p:cNvPr>
          <p:cNvSpPr>
            <a:spLocks noGrp="1"/>
          </p:cNvSpPr>
          <p:nvPr>
            <p:ph type="sldNum" sz="quarter" idx="12"/>
          </p:nvPr>
        </p:nvSpPr>
        <p:spPr/>
        <p:txBody>
          <a:bodyPr/>
          <a:lstStyle/>
          <a:p>
            <a:fld id="{ABFBA06D-D6BF-4CE2-8E57-A50E0F007F81}" type="slidenum">
              <a:rPr lang="en-US" smtClean="0"/>
              <a:t>‹#›</a:t>
            </a:fld>
            <a:endParaRPr lang="en-US"/>
          </a:p>
        </p:txBody>
      </p:sp>
    </p:spTree>
    <p:extLst>
      <p:ext uri="{BB962C8B-B14F-4D97-AF65-F5344CB8AC3E}">
        <p14:creationId xmlns:p14="http://schemas.microsoft.com/office/powerpoint/2010/main" val="28744034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3E281C6-2AE4-4207-9661-ABC45B250E1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03F717B-BD0B-4ACA-BD99-A3E65557411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34A6408-2071-48B8-BA25-4B73679F178E}"/>
              </a:ext>
            </a:extLst>
          </p:cNvPr>
          <p:cNvSpPr>
            <a:spLocks noGrp="1"/>
          </p:cNvSpPr>
          <p:nvPr>
            <p:ph type="dt" sz="half" idx="10"/>
          </p:nvPr>
        </p:nvSpPr>
        <p:spPr/>
        <p:txBody>
          <a:bodyPr/>
          <a:lstStyle/>
          <a:p>
            <a:fld id="{C3CE69A5-A295-4C06-94C8-17F36381B1DE}" type="datetimeFigureOut">
              <a:rPr lang="en-US" smtClean="0"/>
              <a:t>5/4/2020</a:t>
            </a:fld>
            <a:endParaRPr lang="en-US"/>
          </a:p>
        </p:txBody>
      </p:sp>
      <p:sp>
        <p:nvSpPr>
          <p:cNvPr id="5" name="Footer Placeholder 4">
            <a:extLst>
              <a:ext uri="{FF2B5EF4-FFF2-40B4-BE49-F238E27FC236}">
                <a16:creationId xmlns:a16="http://schemas.microsoft.com/office/drawing/2014/main" id="{7E7FB67C-5DF7-41A8-B157-A0837731549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18F73B6-D5B0-4786-815F-C340B05CFA0C}"/>
              </a:ext>
            </a:extLst>
          </p:cNvPr>
          <p:cNvSpPr>
            <a:spLocks noGrp="1"/>
          </p:cNvSpPr>
          <p:nvPr>
            <p:ph type="sldNum" sz="quarter" idx="12"/>
          </p:nvPr>
        </p:nvSpPr>
        <p:spPr/>
        <p:txBody>
          <a:bodyPr/>
          <a:lstStyle/>
          <a:p>
            <a:fld id="{ABFBA06D-D6BF-4CE2-8E57-A50E0F007F81}" type="slidenum">
              <a:rPr lang="en-US" smtClean="0"/>
              <a:t>‹#›</a:t>
            </a:fld>
            <a:endParaRPr lang="en-US"/>
          </a:p>
        </p:txBody>
      </p:sp>
    </p:spTree>
    <p:extLst>
      <p:ext uri="{BB962C8B-B14F-4D97-AF65-F5344CB8AC3E}">
        <p14:creationId xmlns:p14="http://schemas.microsoft.com/office/powerpoint/2010/main" val="35226626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970F7A-546C-405B-BE84-B1C1DAA47E8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68DBC59-E7A7-4B89-A6C8-2694BCE53A8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37E012A-984E-4576-A312-9A09FE54276A}"/>
              </a:ext>
            </a:extLst>
          </p:cNvPr>
          <p:cNvSpPr>
            <a:spLocks noGrp="1"/>
          </p:cNvSpPr>
          <p:nvPr>
            <p:ph type="dt" sz="half" idx="10"/>
          </p:nvPr>
        </p:nvSpPr>
        <p:spPr/>
        <p:txBody>
          <a:bodyPr/>
          <a:lstStyle/>
          <a:p>
            <a:fld id="{C3CE69A5-A295-4C06-94C8-17F36381B1DE}" type="datetimeFigureOut">
              <a:rPr lang="en-US" smtClean="0"/>
              <a:t>5/4/2020</a:t>
            </a:fld>
            <a:endParaRPr lang="en-US"/>
          </a:p>
        </p:txBody>
      </p:sp>
      <p:sp>
        <p:nvSpPr>
          <p:cNvPr id="5" name="Footer Placeholder 4">
            <a:extLst>
              <a:ext uri="{FF2B5EF4-FFF2-40B4-BE49-F238E27FC236}">
                <a16:creationId xmlns:a16="http://schemas.microsoft.com/office/drawing/2014/main" id="{47BB9180-B626-489C-AD45-6705D56C319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DAE572E-495A-4B72-A1D2-D7E8386FD7F7}"/>
              </a:ext>
            </a:extLst>
          </p:cNvPr>
          <p:cNvSpPr>
            <a:spLocks noGrp="1"/>
          </p:cNvSpPr>
          <p:nvPr>
            <p:ph type="sldNum" sz="quarter" idx="12"/>
          </p:nvPr>
        </p:nvSpPr>
        <p:spPr/>
        <p:txBody>
          <a:bodyPr/>
          <a:lstStyle/>
          <a:p>
            <a:fld id="{ABFBA06D-D6BF-4CE2-8E57-A50E0F007F81}" type="slidenum">
              <a:rPr lang="en-US" smtClean="0"/>
              <a:t>‹#›</a:t>
            </a:fld>
            <a:endParaRPr lang="en-US"/>
          </a:p>
        </p:txBody>
      </p:sp>
    </p:spTree>
    <p:extLst>
      <p:ext uri="{BB962C8B-B14F-4D97-AF65-F5344CB8AC3E}">
        <p14:creationId xmlns:p14="http://schemas.microsoft.com/office/powerpoint/2010/main" val="38570040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6BE14D-4285-4A9F-9091-5AAC4CF5EE6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C381321-A0F4-48DD-8556-203008620A8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9BF54FB-6065-494E-B0C6-0B758EA9AA39}"/>
              </a:ext>
            </a:extLst>
          </p:cNvPr>
          <p:cNvSpPr>
            <a:spLocks noGrp="1"/>
          </p:cNvSpPr>
          <p:nvPr>
            <p:ph type="dt" sz="half" idx="10"/>
          </p:nvPr>
        </p:nvSpPr>
        <p:spPr/>
        <p:txBody>
          <a:bodyPr/>
          <a:lstStyle/>
          <a:p>
            <a:fld id="{C3CE69A5-A295-4C06-94C8-17F36381B1DE}" type="datetimeFigureOut">
              <a:rPr lang="en-US" smtClean="0"/>
              <a:t>5/4/2020</a:t>
            </a:fld>
            <a:endParaRPr lang="en-US"/>
          </a:p>
        </p:txBody>
      </p:sp>
      <p:sp>
        <p:nvSpPr>
          <p:cNvPr id="5" name="Footer Placeholder 4">
            <a:extLst>
              <a:ext uri="{FF2B5EF4-FFF2-40B4-BE49-F238E27FC236}">
                <a16:creationId xmlns:a16="http://schemas.microsoft.com/office/drawing/2014/main" id="{77D10CB1-AD9C-45F5-B448-1F6C82C5F0B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C133E5D-A7C2-4E59-ABD4-38D6D77B3241}"/>
              </a:ext>
            </a:extLst>
          </p:cNvPr>
          <p:cNvSpPr>
            <a:spLocks noGrp="1"/>
          </p:cNvSpPr>
          <p:nvPr>
            <p:ph type="sldNum" sz="quarter" idx="12"/>
          </p:nvPr>
        </p:nvSpPr>
        <p:spPr/>
        <p:txBody>
          <a:bodyPr/>
          <a:lstStyle/>
          <a:p>
            <a:fld id="{ABFBA06D-D6BF-4CE2-8E57-A50E0F007F81}" type="slidenum">
              <a:rPr lang="en-US" smtClean="0"/>
              <a:t>‹#›</a:t>
            </a:fld>
            <a:endParaRPr lang="en-US"/>
          </a:p>
        </p:txBody>
      </p:sp>
    </p:spTree>
    <p:extLst>
      <p:ext uri="{BB962C8B-B14F-4D97-AF65-F5344CB8AC3E}">
        <p14:creationId xmlns:p14="http://schemas.microsoft.com/office/powerpoint/2010/main" val="13363585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0D0C48-F914-4254-976E-1BFB5BD2525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058FA3B-D9D9-4FEE-B004-A1D54E56FC8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240556B-1670-47B3-BDB2-1371CA34EB8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7FB7447-6BA8-445C-9A92-155EE2F8EB42}"/>
              </a:ext>
            </a:extLst>
          </p:cNvPr>
          <p:cNvSpPr>
            <a:spLocks noGrp="1"/>
          </p:cNvSpPr>
          <p:nvPr>
            <p:ph type="dt" sz="half" idx="10"/>
          </p:nvPr>
        </p:nvSpPr>
        <p:spPr/>
        <p:txBody>
          <a:bodyPr/>
          <a:lstStyle/>
          <a:p>
            <a:fld id="{C3CE69A5-A295-4C06-94C8-17F36381B1DE}" type="datetimeFigureOut">
              <a:rPr lang="en-US" smtClean="0"/>
              <a:t>5/4/2020</a:t>
            </a:fld>
            <a:endParaRPr lang="en-US"/>
          </a:p>
        </p:txBody>
      </p:sp>
      <p:sp>
        <p:nvSpPr>
          <p:cNvPr id="6" name="Footer Placeholder 5">
            <a:extLst>
              <a:ext uri="{FF2B5EF4-FFF2-40B4-BE49-F238E27FC236}">
                <a16:creationId xmlns:a16="http://schemas.microsoft.com/office/drawing/2014/main" id="{CB8F4E8C-271E-401D-B702-4998130A601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98DF1B1-C6F9-4B59-BA66-98931E65A952}"/>
              </a:ext>
            </a:extLst>
          </p:cNvPr>
          <p:cNvSpPr>
            <a:spLocks noGrp="1"/>
          </p:cNvSpPr>
          <p:nvPr>
            <p:ph type="sldNum" sz="quarter" idx="12"/>
          </p:nvPr>
        </p:nvSpPr>
        <p:spPr/>
        <p:txBody>
          <a:bodyPr/>
          <a:lstStyle/>
          <a:p>
            <a:fld id="{ABFBA06D-D6BF-4CE2-8E57-A50E0F007F81}" type="slidenum">
              <a:rPr lang="en-US" smtClean="0"/>
              <a:t>‹#›</a:t>
            </a:fld>
            <a:endParaRPr lang="en-US"/>
          </a:p>
        </p:txBody>
      </p:sp>
    </p:spTree>
    <p:extLst>
      <p:ext uri="{BB962C8B-B14F-4D97-AF65-F5344CB8AC3E}">
        <p14:creationId xmlns:p14="http://schemas.microsoft.com/office/powerpoint/2010/main" val="16438580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858B69-51B7-4173-A61E-FF4478A3AE1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E052E73-96C5-43FC-800B-2A44FC27049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9360DBE-78B6-4268-8E70-ECE3CDC6E2B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314543C-E2D8-40E2-842D-CA7E88F737D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351553E-ABC6-4281-9564-EA1544350AF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4FB3040-2A10-4B37-8003-A7D2D445DC6B}"/>
              </a:ext>
            </a:extLst>
          </p:cNvPr>
          <p:cNvSpPr>
            <a:spLocks noGrp="1"/>
          </p:cNvSpPr>
          <p:nvPr>
            <p:ph type="dt" sz="half" idx="10"/>
          </p:nvPr>
        </p:nvSpPr>
        <p:spPr/>
        <p:txBody>
          <a:bodyPr/>
          <a:lstStyle/>
          <a:p>
            <a:fld id="{C3CE69A5-A295-4C06-94C8-17F36381B1DE}" type="datetimeFigureOut">
              <a:rPr lang="en-US" smtClean="0"/>
              <a:t>5/4/2020</a:t>
            </a:fld>
            <a:endParaRPr lang="en-US"/>
          </a:p>
        </p:txBody>
      </p:sp>
      <p:sp>
        <p:nvSpPr>
          <p:cNvPr id="8" name="Footer Placeholder 7">
            <a:extLst>
              <a:ext uri="{FF2B5EF4-FFF2-40B4-BE49-F238E27FC236}">
                <a16:creationId xmlns:a16="http://schemas.microsoft.com/office/drawing/2014/main" id="{ACEDF9C6-6CFF-4408-BD77-52D957C1DBC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75CFD1B-6E11-43E0-9872-1EA98544186B}"/>
              </a:ext>
            </a:extLst>
          </p:cNvPr>
          <p:cNvSpPr>
            <a:spLocks noGrp="1"/>
          </p:cNvSpPr>
          <p:nvPr>
            <p:ph type="sldNum" sz="quarter" idx="12"/>
          </p:nvPr>
        </p:nvSpPr>
        <p:spPr/>
        <p:txBody>
          <a:bodyPr/>
          <a:lstStyle/>
          <a:p>
            <a:fld id="{ABFBA06D-D6BF-4CE2-8E57-A50E0F007F81}" type="slidenum">
              <a:rPr lang="en-US" smtClean="0"/>
              <a:t>‹#›</a:t>
            </a:fld>
            <a:endParaRPr lang="en-US"/>
          </a:p>
        </p:txBody>
      </p:sp>
    </p:spTree>
    <p:extLst>
      <p:ext uri="{BB962C8B-B14F-4D97-AF65-F5344CB8AC3E}">
        <p14:creationId xmlns:p14="http://schemas.microsoft.com/office/powerpoint/2010/main" val="12830449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F19A52-E836-48A9-B3BB-BE220638AF9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1411340-C792-4334-ABEB-135D1361C5FA}"/>
              </a:ext>
            </a:extLst>
          </p:cNvPr>
          <p:cNvSpPr>
            <a:spLocks noGrp="1"/>
          </p:cNvSpPr>
          <p:nvPr>
            <p:ph type="dt" sz="half" idx="10"/>
          </p:nvPr>
        </p:nvSpPr>
        <p:spPr/>
        <p:txBody>
          <a:bodyPr/>
          <a:lstStyle/>
          <a:p>
            <a:fld id="{C3CE69A5-A295-4C06-94C8-17F36381B1DE}" type="datetimeFigureOut">
              <a:rPr lang="en-US" smtClean="0"/>
              <a:t>5/4/2020</a:t>
            </a:fld>
            <a:endParaRPr lang="en-US"/>
          </a:p>
        </p:txBody>
      </p:sp>
      <p:sp>
        <p:nvSpPr>
          <p:cNvPr id="4" name="Footer Placeholder 3">
            <a:extLst>
              <a:ext uri="{FF2B5EF4-FFF2-40B4-BE49-F238E27FC236}">
                <a16:creationId xmlns:a16="http://schemas.microsoft.com/office/drawing/2014/main" id="{69E9E7D9-9BEE-4604-BBD0-C4DB5343E5A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F34B4C2-9AC2-4DE8-AC7B-69858912EDAD}"/>
              </a:ext>
            </a:extLst>
          </p:cNvPr>
          <p:cNvSpPr>
            <a:spLocks noGrp="1"/>
          </p:cNvSpPr>
          <p:nvPr>
            <p:ph type="sldNum" sz="quarter" idx="12"/>
          </p:nvPr>
        </p:nvSpPr>
        <p:spPr/>
        <p:txBody>
          <a:bodyPr/>
          <a:lstStyle/>
          <a:p>
            <a:fld id="{ABFBA06D-D6BF-4CE2-8E57-A50E0F007F81}" type="slidenum">
              <a:rPr lang="en-US" smtClean="0"/>
              <a:t>‹#›</a:t>
            </a:fld>
            <a:endParaRPr lang="en-US"/>
          </a:p>
        </p:txBody>
      </p:sp>
    </p:spTree>
    <p:extLst>
      <p:ext uri="{BB962C8B-B14F-4D97-AF65-F5344CB8AC3E}">
        <p14:creationId xmlns:p14="http://schemas.microsoft.com/office/powerpoint/2010/main" val="42356524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6CCB433-CA89-4F76-8C7C-E92D4C6C53D0}"/>
              </a:ext>
            </a:extLst>
          </p:cNvPr>
          <p:cNvSpPr>
            <a:spLocks noGrp="1"/>
          </p:cNvSpPr>
          <p:nvPr>
            <p:ph type="dt" sz="half" idx="10"/>
          </p:nvPr>
        </p:nvSpPr>
        <p:spPr/>
        <p:txBody>
          <a:bodyPr/>
          <a:lstStyle/>
          <a:p>
            <a:fld id="{C3CE69A5-A295-4C06-94C8-17F36381B1DE}" type="datetimeFigureOut">
              <a:rPr lang="en-US" smtClean="0"/>
              <a:t>5/4/2020</a:t>
            </a:fld>
            <a:endParaRPr lang="en-US"/>
          </a:p>
        </p:txBody>
      </p:sp>
      <p:sp>
        <p:nvSpPr>
          <p:cNvPr id="3" name="Footer Placeholder 2">
            <a:extLst>
              <a:ext uri="{FF2B5EF4-FFF2-40B4-BE49-F238E27FC236}">
                <a16:creationId xmlns:a16="http://schemas.microsoft.com/office/drawing/2014/main" id="{491FE4E3-1DC5-4EF0-A2A0-5EED0F8A7C0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661E567-B90A-46FB-AB04-D817EE7EDE23}"/>
              </a:ext>
            </a:extLst>
          </p:cNvPr>
          <p:cNvSpPr>
            <a:spLocks noGrp="1"/>
          </p:cNvSpPr>
          <p:nvPr>
            <p:ph type="sldNum" sz="quarter" idx="12"/>
          </p:nvPr>
        </p:nvSpPr>
        <p:spPr/>
        <p:txBody>
          <a:bodyPr/>
          <a:lstStyle/>
          <a:p>
            <a:fld id="{ABFBA06D-D6BF-4CE2-8E57-A50E0F007F81}" type="slidenum">
              <a:rPr lang="en-US" smtClean="0"/>
              <a:t>‹#›</a:t>
            </a:fld>
            <a:endParaRPr lang="en-US"/>
          </a:p>
        </p:txBody>
      </p:sp>
    </p:spTree>
    <p:extLst>
      <p:ext uri="{BB962C8B-B14F-4D97-AF65-F5344CB8AC3E}">
        <p14:creationId xmlns:p14="http://schemas.microsoft.com/office/powerpoint/2010/main" val="40770132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BA779F-4F70-4F1D-A3B0-67DBB36CB52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B9C2EE5-894C-4344-9DB2-C6F81EC2601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F0B6294-ACCE-48C5-9AC6-96A28518F4C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F5FC20F-7199-4E63-A970-4F920ED1DDFD}"/>
              </a:ext>
            </a:extLst>
          </p:cNvPr>
          <p:cNvSpPr>
            <a:spLocks noGrp="1"/>
          </p:cNvSpPr>
          <p:nvPr>
            <p:ph type="dt" sz="half" idx="10"/>
          </p:nvPr>
        </p:nvSpPr>
        <p:spPr/>
        <p:txBody>
          <a:bodyPr/>
          <a:lstStyle/>
          <a:p>
            <a:fld id="{C3CE69A5-A295-4C06-94C8-17F36381B1DE}" type="datetimeFigureOut">
              <a:rPr lang="en-US" smtClean="0"/>
              <a:t>5/4/2020</a:t>
            </a:fld>
            <a:endParaRPr lang="en-US"/>
          </a:p>
        </p:txBody>
      </p:sp>
      <p:sp>
        <p:nvSpPr>
          <p:cNvPr id="6" name="Footer Placeholder 5">
            <a:extLst>
              <a:ext uri="{FF2B5EF4-FFF2-40B4-BE49-F238E27FC236}">
                <a16:creationId xmlns:a16="http://schemas.microsoft.com/office/drawing/2014/main" id="{F9EE9D46-10F8-4C81-9F3C-377AA95B076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172843C-A4EE-4CA0-BCDB-3F73877D2BFB}"/>
              </a:ext>
            </a:extLst>
          </p:cNvPr>
          <p:cNvSpPr>
            <a:spLocks noGrp="1"/>
          </p:cNvSpPr>
          <p:nvPr>
            <p:ph type="sldNum" sz="quarter" idx="12"/>
          </p:nvPr>
        </p:nvSpPr>
        <p:spPr/>
        <p:txBody>
          <a:bodyPr/>
          <a:lstStyle/>
          <a:p>
            <a:fld id="{ABFBA06D-D6BF-4CE2-8E57-A50E0F007F81}" type="slidenum">
              <a:rPr lang="en-US" smtClean="0"/>
              <a:t>‹#›</a:t>
            </a:fld>
            <a:endParaRPr lang="en-US"/>
          </a:p>
        </p:txBody>
      </p:sp>
    </p:spTree>
    <p:extLst>
      <p:ext uri="{BB962C8B-B14F-4D97-AF65-F5344CB8AC3E}">
        <p14:creationId xmlns:p14="http://schemas.microsoft.com/office/powerpoint/2010/main" val="32534019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D24DC6-9DE3-4001-9A64-62D82998A86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06D6FAA-8547-49D9-8B94-7882E1292FE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EBF6238-E60D-48FC-B5D8-A823366F2AC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F28078B-A3FF-4889-BFAE-EC56A5886D12}"/>
              </a:ext>
            </a:extLst>
          </p:cNvPr>
          <p:cNvSpPr>
            <a:spLocks noGrp="1"/>
          </p:cNvSpPr>
          <p:nvPr>
            <p:ph type="dt" sz="half" idx="10"/>
          </p:nvPr>
        </p:nvSpPr>
        <p:spPr/>
        <p:txBody>
          <a:bodyPr/>
          <a:lstStyle/>
          <a:p>
            <a:fld id="{C3CE69A5-A295-4C06-94C8-17F36381B1DE}" type="datetimeFigureOut">
              <a:rPr lang="en-US" smtClean="0"/>
              <a:t>5/4/2020</a:t>
            </a:fld>
            <a:endParaRPr lang="en-US"/>
          </a:p>
        </p:txBody>
      </p:sp>
      <p:sp>
        <p:nvSpPr>
          <p:cNvPr id="6" name="Footer Placeholder 5">
            <a:extLst>
              <a:ext uri="{FF2B5EF4-FFF2-40B4-BE49-F238E27FC236}">
                <a16:creationId xmlns:a16="http://schemas.microsoft.com/office/drawing/2014/main" id="{6F1A38BC-EC9B-4F2F-9697-C260B0039B2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8C59742-D7B7-41CC-B007-5DFBE86A918B}"/>
              </a:ext>
            </a:extLst>
          </p:cNvPr>
          <p:cNvSpPr>
            <a:spLocks noGrp="1"/>
          </p:cNvSpPr>
          <p:nvPr>
            <p:ph type="sldNum" sz="quarter" idx="12"/>
          </p:nvPr>
        </p:nvSpPr>
        <p:spPr/>
        <p:txBody>
          <a:bodyPr/>
          <a:lstStyle/>
          <a:p>
            <a:fld id="{ABFBA06D-D6BF-4CE2-8E57-A50E0F007F81}" type="slidenum">
              <a:rPr lang="en-US" smtClean="0"/>
              <a:t>‹#›</a:t>
            </a:fld>
            <a:endParaRPr lang="en-US"/>
          </a:p>
        </p:txBody>
      </p:sp>
    </p:spTree>
    <p:extLst>
      <p:ext uri="{BB962C8B-B14F-4D97-AF65-F5344CB8AC3E}">
        <p14:creationId xmlns:p14="http://schemas.microsoft.com/office/powerpoint/2010/main" val="26303211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229E9D3-C39C-4B62-8852-6A2F0BD3E07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64DAE17-5FCB-4ED7-BE17-6FD39C730C7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0C8F2ED-BF2F-4D7F-9300-47B7B2C7DEB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CE69A5-A295-4C06-94C8-17F36381B1DE}" type="datetimeFigureOut">
              <a:rPr lang="en-US" smtClean="0"/>
              <a:t>5/4/2020</a:t>
            </a:fld>
            <a:endParaRPr lang="en-US"/>
          </a:p>
        </p:txBody>
      </p:sp>
      <p:sp>
        <p:nvSpPr>
          <p:cNvPr id="5" name="Footer Placeholder 4">
            <a:extLst>
              <a:ext uri="{FF2B5EF4-FFF2-40B4-BE49-F238E27FC236}">
                <a16:creationId xmlns:a16="http://schemas.microsoft.com/office/drawing/2014/main" id="{4B48E65C-A80D-498E-BC00-AA62C2F62FE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E9D9B4C-5885-4C1F-8E34-42B764B62C9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BFBA06D-D6BF-4CE2-8E57-A50E0F007F81}" type="slidenum">
              <a:rPr lang="en-US" smtClean="0"/>
              <a:t>‹#›</a:t>
            </a:fld>
            <a:endParaRPr lang="en-US"/>
          </a:p>
        </p:txBody>
      </p:sp>
    </p:spTree>
    <p:extLst>
      <p:ext uri="{BB962C8B-B14F-4D97-AF65-F5344CB8AC3E}">
        <p14:creationId xmlns:p14="http://schemas.microsoft.com/office/powerpoint/2010/main" val="30713981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hyperlink" Target="mailto:info@TonboTech.com" TargetMode="Externa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3B45FDF0-2848-4D83-A4ED-F4EA49AFFF85}"/>
              </a:ext>
            </a:extLst>
          </p:cNvPr>
          <p:cNvSpPr txBox="1"/>
          <p:nvPr/>
        </p:nvSpPr>
        <p:spPr>
          <a:xfrm flipH="1">
            <a:off x="770965" y="434788"/>
            <a:ext cx="9676505" cy="3970318"/>
          </a:xfrm>
          <a:prstGeom prst="rect">
            <a:avLst/>
          </a:prstGeom>
          <a:noFill/>
        </p:spPr>
        <p:txBody>
          <a:bodyPr wrap="square" rtlCol="0">
            <a:spAutoFit/>
          </a:bodyPr>
          <a:lstStyle/>
          <a:p>
            <a:r>
              <a:rPr lang="en-US" dirty="0"/>
              <a:t>About Us:</a:t>
            </a:r>
          </a:p>
          <a:p>
            <a:endParaRPr lang="en-US" dirty="0"/>
          </a:p>
          <a:p>
            <a:r>
              <a:rPr lang="en-US" dirty="0" err="1"/>
              <a:t>TonboTech</a:t>
            </a:r>
            <a:r>
              <a:rPr lang="en-US" dirty="0"/>
              <a:t> is a no-nonsense equipment firm founded to engage and aide customers in adopting and implementing existing and cutting-edge technologies and services.  </a:t>
            </a:r>
          </a:p>
          <a:p>
            <a:endParaRPr lang="en-US" dirty="0"/>
          </a:p>
          <a:p>
            <a:r>
              <a:rPr lang="en-US" dirty="0"/>
              <a:t> Founded in 2020, TonboTech.com is staffed by a team of engineers, sales, and marketing professionals.  </a:t>
            </a:r>
          </a:p>
          <a:p>
            <a:endParaRPr lang="en-US" dirty="0"/>
          </a:p>
          <a:p>
            <a:r>
              <a:rPr lang="en-US" dirty="0"/>
              <a:t>Atlanta being the technology center of the south, it is teaming with technical schools. When possible, we like to engage exceptional technical students in our equipment solutioning. – yes, we believe in giving back.</a:t>
            </a:r>
          </a:p>
          <a:p>
            <a:endParaRPr lang="en-US" dirty="0"/>
          </a:p>
          <a:p>
            <a:endParaRPr lang="en-US" dirty="0"/>
          </a:p>
          <a:p>
            <a:endParaRPr lang="en-US" dirty="0"/>
          </a:p>
        </p:txBody>
      </p:sp>
    </p:spTree>
    <p:extLst>
      <p:ext uri="{BB962C8B-B14F-4D97-AF65-F5344CB8AC3E}">
        <p14:creationId xmlns:p14="http://schemas.microsoft.com/office/powerpoint/2010/main" val="14606913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D3ACF66-DD0C-471D-869E-CE2DCD4BFE12}"/>
              </a:ext>
            </a:extLst>
          </p:cNvPr>
          <p:cNvSpPr txBox="1"/>
          <p:nvPr/>
        </p:nvSpPr>
        <p:spPr>
          <a:xfrm flipH="1">
            <a:off x="1122752" y="272959"/>
            <a:ext cx="9676505" cy="1477328"/>
          </a:xfrm>
          <a:prstGeom prst="rect">
            <a:avLst/>
          </a:prstGeom>
          <a:noFill/>
        </p:spPr>
        <p:txBody>
          <a:bodyPr wrap="square" rtlCol="0">
            <a:spAutoFit/>
          </a:bodyPr>
          <a:lstStyle/>
          <a:p>
            <a:r>
              <a:rPr lang="en-US" b="1" dirty="0"/>
              <a:t>Goals:</a:t>
            </a:r>
          </a:p>
          <a:p>
            <a:r>
              <a:rPr lang="en-US" dirty="0"/>
              <a:t>  Ultimately, our goal is to address our clients’ technical needs of any kind.  It is our greatest desire to enable the adoption of new technologies and/or the creation of new products. It is important to us to be known to provide solid products and truthful reviews. </a:t>
            </a:r>
          </a:p>
          <a:p>
            <a:endParaRPr lang="en-US" dirty="0"/>
          </a:p>
        </p:txBody>
      </p:sp>
      <p:sp>
        <p:nvSpPr>
          <p:cNvPr id="2" name="TextBox 1">
            <a:extLst>
              <a:ext uri="{FF2B5EF4-FFF2-40B4-BE49-F238E27FC236}">
                <a16:creationId xmlns:a16="http://schemas.microsoft.com/office/drawing/2014/main" id="{41C629FF-1727-4813-AA05-EDC7E2610B29}"/>
              </a:ext>
            </a:extLst>
          </p:cNvPr>
          <p:cNvSpPr txBox="1"/>
          <p:nvPr/>
        </p:nvSpPr>
        <p:spPr>
          <a:xfrm>
            <a:off x="1122752" y="2490346"/>
            <a:ext cx="7892716" cy="2308324"/>
          </a:xfrm>
          <a:prstGeom prst="rect">
            <a:avLst/>
          </a:prstGeom>
          <a:noFill/>
        </p:spPr>
        <p:txBody>
          <a:bodyPr wrap="square" rtlCol="0">
            <a:spAutoFit/>
          </a:bodyPr>
          <a:lstStyle/>
          <a:p>
            <a:r>
              <a:rPr lang="en-US" b="1" dirty="0"/>
              <a:t>Welcome to TonboTech.com   </a:t>
            </a:r>
            <a:r>
              <a:rPr lang="en-US" dirty="0"/>
              <a:t>Our goal is to always have our fingers on the pulse of today’s available software and hardware, while also looking ahead to upcoming technologies and services.  Our current focus is on technologies enabled by new 3D technologies which are changing the way we look at the art of the possible. Substandard products will not be offered or sold through our site.  We do our best to provide the best prices and the most accurate description and assessment of any hardware and/or software which we sell.</a:t>
            </a:r>
          </a:p>
          <a:p>
            <a:endParaRPr lang="en-US" dirty="0"/>
          </a:p>
        </p:txBody>
      </p:sp>
    </p:spTree>
    <p:extLst>
      <p:ext uri="{BB962C8B-B14F-4D97-AF65-F5344CB8AC3E}">
        <p14:creationId xmlns:p14="http://schemas.microsoft.com/office/powerpoint/2010/main" val="26531136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FB43C56-9B02-4465-BADC-B7BA305324F2}"/>
              </a:ext>
            </a:extLst>
          </p:cNvPr>
          <p:cNvSpPr txBox="1"/>
          <p:nvPr/>
        </p:nvSpPr>
        <p:spPr>
          <a:xfrm>
            <a:off x="203947" y="138953"/>
            <a:ext cx="1259542" cy="369332"/>
          </a:xfrm>
          <a:prstGeom prst="rect">
            <a:avLst/>
          </a:prstGeom>
          <a:noFill/>
        </p:spPr>
        <p:txBody>
          <a:bodyPr wrap="square" rtlCol="0">
            <a:spAutoFit/>
          </a:bodyPr>
          <a:lstStyle/>
          <a:p>
            <a:r>
              <a:rPr lang="en-US" dirty="0"/>
              <a:t>Team</a:t>
            </a:r>
          </a:p>
        </p:txBody>
      </p:sp>
      <p:sp>
        <p:nvSpPr>
          <p:cNvPr id="8" name="Rectangle 7">
            <a:extLst>
              <a:ext uri="{FF2B5EF4-FFF2-40B4-BE49-F238E27FC236}">
                <a16:creationId xmlns:a16="http://schemas.microsoft.com/office/drawing/2014/main" id="{0554E193-879A-4925-90E8-719C6E9C7CE2}"/>
              </a:ext>
            </a:extLst>
          </p:cNvPr>
          <p:cNvSpPr/>
          <p:nvPr/>
        </p:nvSpPr>
        <p:spPr>
          <a:xfrm>
            <a:off x="3375212" y="3144574"/>
            <a:ext cx="6096000" cy="1754326"/>
          </a:xfrm>
          <a:prstGeom prst="rect">
            <a:avLst/>
          </a:prstGeom>
        </p:spPr>
        <p:txBody>
          <a:bodyPr wrap="square">
            <a:spAutoFit/>
          </a:bodyPr>
          <a:lstStyle/>
          <a:p>
            <a:r>
              <a:rPr lang="en-US" sz="1200" b="0" i="0" dirty="0">
                <a:effectLst/>
                <a:latin typeface="-apple-system"/>
              </a:rPr>
              <a:t>Throughout his career, Khari has transformed very large enterprises with IT service innovations.  This was accomplished while leading teams of cross-functional employees to successfully deliver significant technical projects.  Khari is respected for leveraging resources to meet diverse business demands and deliver cutting-edge technical solutions. By planning, designing, and deploying highly effective solutions, organizational efficiencies are realized, while profitability, and positive user experience is experienced. </a:t>
            </a:r>
            <a:r>
              <a:rPr lang="en-US" sz="1200" dirty="0">
                <a:latin typeface="-apple-system"/>
              </a:rPr>
              <a:t>E</a:t>
            </a:r>
            <a:r>
              <a:rPr lang="en-US" sz="1200" b="0" i="0" dirty="0">
                <a:effectLst/>
                <a:latin typeface="-apple-system"/>
              </a:rPr>
              <a:t>vangelizing project goals throughout all levels of an enterprise, while consistently providing deliverables on time and under budget. Perhaps most importantly, </a:t>
            </a:r>
            <a:r>
              <a:rPr lang="en-US" sz="1200" dirty="0">
                <a:latin typeface="-apple-system"/>
              </a:rPr>
              <a:t>Khari has </a:t>
            </a:r>
            <a:r>
              <a:rPr lang="en-US" sz="1200" b="0" i="0" dirty="0">
                <a:effectLst/>
                <a:latin typeface="-apple-system"/>
              </a:rPr>
              <a:t>enjoyed extensive success in the development, coaching, and leadership of top-performing teams.</a:t>
            </a:r>
            <a:endParaRPr lang="en-US" sz="1200" dirty="0"/>
          </a:p>
        </p:txBody>
      </p:sp>
      <p:sp>
        <p:nvSpPr>
          <p:cNvPr id="9" name="Rectangle 8">
            <a:extLst>
              <a:ext uri="{FF2B5EF4-FFF2-40B4-BE49-F238E27FC236}">
                <a16:creationId xmlns:a16="http://schemas.microsoft.com/office/drawing/2014/main" id="{BE486278-7944-4B8B-BDED-2020F3B9B879}"/>
              </a:ext>
            </a:extLst>
          </p:cNvPr>
          <p:cNvSpPr/>
          <p:nvPr/>
        </p:nvSpPr>
        <p:spPr>
          <a:xfrm>
            <a:off x="3446929" y="198503"/>
            <a:ext cx="6096000" cy="1015663"/>
          </a:xfrm>
          <a:prstGeom prst="rect">
            <a:avLst/>
          </a:prstGeom>
        </p:spPr>
        <p:txBody>
          <a:bodyPr>
            <a:spAutoFit/>
          </a:bodyPr>
          <a:lstStyle/>
          <a:p>
            <a:r>
              <a:rPr lang="en-US" sz="1200" b="0" i="0" dirty="0">
                <a:effectLst/>
                <a:latin typeface="-apple-system"/>
              </a:rPr>
              <a:t>Experienced Technical Consultant and Strategist with a successful track record in client, solution and business development. Proficient in identifying and delivering application and hardware solutions to both business and technical needs. Innovative engineer and strategist with proven ability to provide technical and sales presentations to clients of all levels, typically within fortune 500 companies. </a:t>
            </a:r>
            <a:endParaRPr lang="en-US" sz="1200" dirty="0"/>
          </a:p>
        </p:txBody>
      </p:sp>
      <p:sp>
        <p:nvSpPr>
          <p:cNvPr id="10" name="TextBox 9">
            <a:extLst>
              <a:ext uri="{FF2B5EF4-FFF2-40B4-BE49-F238E27FC236}">
                <a16:creationId xmlns:a16="http://schemas.microsoft.com/office/drawing/2014/main" id="{43084206-0280-48CA-B0A1-B8E5B3C964BA}"/>
              </a:ext>
            </a:extLst>
          </p:cNvPr>
          <p:cNvSpPr txBox="1"/>
          <p:nvPr/>
        </p:nvSpPr>
        <p:spPr>
          <a:xfrm>
            <a:off x="3681046" y="1652954"/>
            <a:ext cx="3645877" cy="369332"/>
          </a:xfrm>
          <a:prstGeom prst="rect">
            <a:avLst/>
          </a:prstGeom>
          <a:noFill/>
        </p:spPr>
        <p:txBody>
          <a:bodyPr wrap="square" rtlCol="0">
            <a:spAutoFit/>
          </a:bodyPr>
          <a:lstStyle/>
          <a:p>
            <a:r>
              <a:rPr lang="en-US" dirty="0" err="1"/>
              <a:t>Email:Jlamar@TonboSolutions.com</a:t>
            </a:r>
            <a:endParaRPr lang="en-US" dirty="0"/>
          </a:p>
        </p:txBody>
      </p:sp>
      <p:sp>
        <p:nvSpPr>
          <p:cNvPr id="11" name="TextBox 10">
            <a:extLst>
              <a:ext uri="{FF2B5EF4-FFF2-40B4-BE49-F238E27FC236}">
                <a16:creationId xmlns:a16="http://schemas.microsoft.com/office/drawing/2014/main" id="{CBFBEFE9-E1D9-4310-8892-02CC255CD570}"/>
              </a:ext>
            </a:extLst>
          </p:cNvPr>
          <p:cNvSpPr txBox="1"/>
          <p:nvPr/>
        </p:nvSpPr>
        <p:spPr>
          <a:xfrm>
            <a:off x="3587261" y="4898900"/>
            <a:ext cx="4507524" cy="369332"/>
          </a:xfrm>
          <a:prstGeom prst="rect">
            <a:avLst/>
          </a:prstGeom>
          <a:noFill/>
        </p:spPr>
        <p:txBody>
          <a:bodyPr wrap="square" rtlCol="0">
            <a:spAutoFit/>
          </a:bodyPr>
          <a:lstStyle/>
          <a:p>
            <a:r>
              <a:rPr lang="en-US" dirty="0" err="1"/>
              <a:t>Email:KMayfield@TonboSolutions.com</a:t>
            </a:r>
            <a:endParaRPr lang="en-US" dirty="0"/>
          </a:p>
        </p:txBody>
      </p:sp>
      <p:sp>
        <p:nvSpPr>
          <p:cNvPr id="12" name="TextBox 11">
            <a:extLst>
              <a:ext uri="{FF2B5EF4-FFF2-40B4-BE49-F238E27FC236}">
                <a16:creationId xmlns:a16="http://schemas.microsoft.com/office/drawing/2014/main" id="{FAB45DB0-1132-42F9-9FDE-8C24B33B2A8E}"/>
              </a:ext>
            </a:extLst>
          </p:cNvPr>
          <p:cNvSpPr txBox="1"/>
          <p:nvPr/>
        </p:nvSpPr>
        <p:spPr>
          <a:xfrm flipH="1">
            <a:off x="596703" y="2452557"/>
            <a:ext cx="4507524" cy="369332"/>
          </a:xfrm>
          <a:prstGeom prst="rect">
            <a:avLst/>
          </a:prstGeom>
          <a:noFill/>
        </p:spPr>
        <p:txBody>
          <a:bodyPr wrap="square" rtlCol="0">
            <a:spAutoFit/>
          </a:bodyPr>
          <a:lstStyle/>
          <a:p>
            <a:r>
              <a:rPr lang="en-US" dirty="0"/>
              <a:t>Senior Solution Consultant, EE </a:t>
            </a:r>
          </a:p>
        </p:txBody>
      </p:sp>
      <p:sp>
        <p:nvSpPr>
          <p:cNvPr id="13" name="TextBox 12">
            <a:extLst>
              <a:ext uri="{FF2B5EF4-FFF2-40B4-BE49-F238E27FC236}">
                <a16:creationId xmlns:a16="http://schemas.microsoft.com/office/drawing/2014/main" id="{9C4DB92C-EAAF-4EC2-927B-B6F613226AA3}"/>
              </a:ext>
            </a:extLst>
          </p:cNvPr>
          <p:cNvSpPr txBox="1"/>
          <p:nvPr/>
        </p:nvSpPr>
        <p:spPr>
          <a:xfrm flipH="1">
            <a:off x="667042" y="5323321"/>
            <a:ext cx="4507524" cy="369332"/>
          </a:xfrm>
          <a:prstGeom prst="rect">
            <a:avLst/>
          </a:prstGeom>
          <a:noFill/>
        </p:spPr>
        <p:txBody>
          <a:bodyPr wrap="square" rtlCol="0">
            <a:spAutoFit/>
          </a:bodyPr>
          <a:lstStyle/>
          <a:p>
            <a:r>
              <a:rPr lang="en-US" dirty="0"/>
              <a:t>Senior Solution Consultant</a:t>
            </a:r>
          </a:p>
        </p:txBody>
      </p:sp>
      <p:sp>
        <p:nvSpPr>
          <p:cNvPr id="14" name="TextBox 13">
            <a:extLst>
              <a:ext uri="{FF2B5EF4-FFF2-40B4-BE49-F238E27FC236}">
                <a16:creationId xmlns:a16="http://schemas.microsoft.com/office/drawing/2014/main" id="{0939B82F-F875-4A78-93C1-7CAED6D6FAED}"/>
              </a:ext>
            </a:extLst>
          </p:cNvPr>
          <p:cNvSpPr txBox="1"/>
          <p:nvPr/>
        </p:nvSpPr>
        <p:spPr>
          <a:xfrm flipH="1">
            <a:off x="1521438" y="3899900"/>
            <a:ext cx="1068377" cy="923330"/>
          </a:xfrm>
          <a:prstGeom prst="rect">
            <a:avLst/>
          </a:prstGeom>
          <a:noFill/>
        </p:spPr>
        <p:txBody>
          <a:bodyPr wrap="square" rtlCol="0">
            <a:spAutoFit/>
          </a:bodyPr>
          <a:lstStyle/>
          <a:p>
            <a:r>
              <a:rPr lang="en-US" dirty="0">
                <a:solidFill>
                  <a:schemeClr val="bg1"/>
                </a:solidFill>
              </a:rPr>
              <a:t>Change to no Jacket</a:t>
            </a:r>
          </a:p>
        </p:txBody>
      </p:sp>
      <p:sp>
        <p:nvSpPr>
          <p:cNvPr id="15" name="TextBox 14">
            <a:extLst>
              <a:ext uri="{FF2B5EF4-FFF2-40B4-BE49-F238E27FC236}">
                <a16:creationId xmlns:a16="http://schemas.microsoft.com/office/drawing/2014/main" id="{61D223AB-26B4-43CE-80CF-3E6602B91E50}"/>
              </a:ext>
            </a:extLst>
          </p:cNvPr>
          <p:cNvSpPr txBox="1"/>
          <p:nvPr/>
        </p:nvSpPr>
        <p:spPr>
          <a:xfrm flipH="1">
            <a:off x="-2757014" y="-557653"/>
            <a:ext cx="1068377" cy="923330"/>
          </a:xfrm>
          <a:prstGeom prst="rect">
            <a:avLst/>
          </a:prstGeom>
          <a:noFill/>
        </p:spPr>
        <p:txBody>
          <a:bodyPr wrap="square" rtlCol="0">
            <a:spAutoFit/>
          </a:bodyPr>
          <a:lstStyle/>
          <a:p>
            <a:r>
              <a:rPr lang="en-US" dirty="0">
                <a:solidFill>
                  <a:schemeClr val="bg1"/>
                </a:solidFill>
              </a:rPr>
              <a:t>Change to no Jacket</a:t>
            </a:r>
          </a:p>
        </p:txBody>
      </p:sp>
      <p:pic>
        <p:nvPicPr>
          <p:cNvPr id="1026" name="Picture 2" descr="Famous Actor Idris Elba Recovers From Coronavirus Despite ...">
            <a:extLst>
              <a:ext uri="{FF2B5EF4-FFF2-40B4-BE49-F238E27FC236}">
                <a16:creationId xmlns:a16="http://schemas.microsoft.com/office/drawing/2014/main" id="{3858DE53-DA96-4D3C-90B0-DBD513F1897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8752" y="545002"/>
            <a:ext cx="2581275" cy="177165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Video: Jimmy Fallon Reveals Idris Elba is 'People's Sexiest Man ...">
            <a:extLst>
              <a:ext uri="{FF2B5EF4-FFF2-40B4-BE49-F238E27FC236}">
                <a16:creationId xmlns:a16="http://schemas.microsoft.com/office/drawing/2014/main" id="{3902EC81-ED7E-450D-BC7B-1C1CAE2F58F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762" y="3377561"/>
            <a:ext cx="2638425" cy="1733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89882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BEAC96-2976-42B3-812D-9542E760FDA6}"/>
              </a:ext>
            </a:extLst>
          </p:cNvPr>
          <p:cNvSpPr txBox="1">
            <a:spLocks/>
          </p:cNvSpPr>
          <p:nvPr/>
        </p:nvSpPr>
        <p:spPr>
          <a:xfrm>
            <a:off x="3724040" y="820073"/>
            <a:ext cx="3764581" cy="656851"/>
          </a:xfrm>
          <a:prstGeom prst="rect">
            <a:avLst/>
          </a:prstGeom>
        </p:spPr>
        <p:txBody>
          <a:bodyP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Product (categories)</a:t>
            </a:r>
          </a:p>
        </p:txBody>
      </p:sp>
      <p:sp>
        <p:nvSpPr>
          <p:cNvPr id="3" name="TextBox 2">
            <a:extLst>
              <a:ext uri="{FF2B5EF4-FFF2-40B4-BE49-F238E27FC236}">
                <a16:creationId xmlns:a16="http://schemas.microsoft.com/office/drawing/2014/main" id="{370D4AB4-431C-4211-A730-44ADD25FF39A}"/>
              </a:ext>
            </a:extLst>
          </p:cNvPr>
          <p:cNvSpPr txBox="1"/>
          <p:nvPr/>
        </p:nvSpPr>
        <p:spPr>
          <a:xfrm>
            <a:off x="980345" y="1632846"/>
            <a:ext cx="2976193" cy="923330"/>
          </a:xfrm>
          <a:prstGeom prst="rect">
            <a:avLst/>
          </a:prstGeom>
          <a:noFill/>
        </p:spPr>
        <p:txBody>
          <a:bodyPr wrap="square" rtlCol="0">
            <a:spAutoFit/>
          </a:bodyPr>
          <a:lstStyle/>
          <a:p>
            <a:r>
              <a:rPr lang="en-US" b="1" dirty="0"/>
              <a:t>Products for those with accessibility needs</a:t>
            </a:r>
          </a:p>
          <a:p>
            <a:r>
              <a:rPr lang="en-US" b="1" dirty="0">
                <a:highlight>
                  <a:srgbClr val="FFFF00"/>
                </a:highlight>
              </a:rPr>
              <a:t>(image - incorporate  icon)</a:t>
            </a:r>
          </a:p>
        </p:txBody>
      </p:sp>
      <p:sp>
        <p:nvSpPr>
          <p:cNvPr id="4" name="TextBox 3">
            <a:extLst>
              <a:ext uri="{FF2B5EF4-FFF2-40B4-BE49-F238E27FC236}">
                <a16:creationId xmlns:a16="http://schemas.microsoft.com/office/drawing/2014/main" id="{7198F7F8-E03B-435A-AD23-FA1921A49293}"/>
              </a:ext>
            </a:extLst>
          </p:cNvPr>
          <p:cNvSpPr txBox="1"/>
          <p:nvPr/>
        </p:nvSpPr>
        <p:spPr>
          <a:xfrm>
            <a:off x="3684301" y="1673674"/>
            <a:ext cx="1992923" cy="1477328"/>
          </a:xfrm>
          <a:prstGeom prst="rect">
            <a:avLst/>
          </a:prstGeom>
          <a:noFill/>
        </p:spPr>
        <p:txBody>
          <a:bodyPr wrap="square" rtlCol="0">
            <a:spAutoFit/>
          </a:bodyPr>
          <a:lstStyle/>
          <a:p>
            <a:r>
              <a:rPr lang="en-US" b="1" dirty="0"/>
              <a:t>3D Printers and Consumables </a:t>
            </a:r>
            <a:r>
              <a:rPr lang="en-US" b="1" dirty="0">
                <a:highlight>
                  <a:srgbClr val="FFFF00"/>
                </a:highlight>
              </a:rPr>
              <a:t>(image - incorporate  icon)</a:t>
            </a:r>
          </a:p>
          <a:p>
            <a:endParaRPr lang="en-US" dirty="0"/>
          </a:p>
        </p:txBody>
      </p:sp>
      <p:sp>
        <p:nvSpPr>
          <p:cNvPr id="5" name="TextBox 4">
            <a:extLst>
              <a:ext uri="{FF2B5EF4-FFF2-40B4-BE49-F238E27FC236}">
                <a16:creationId xmlns:a16="http://schemas.microsoft.com/office/drawing/2014/main" id="{6424DD34-663D-45D7-ADF6-F96F8A8F5AF3}"/>
              </a:ext>
            </a:extLst>
          </p:cNvPr>
          <p:cNvSpPr txBox="1"/>
          <p:nvPr/>
        </p:nvSpPr>
        <p:spPr>
          <a:xfrm>
            <a:off x="9005891" y="1632846"/>
            <a:ext cx="2781274" cy="923330"/>
          </a:xfrm>
          <a:prstGeom prst="rect">
            <a:avLst/>
          </a:prstGeom>
          <a:noFill/>
        </p:spPr>
        <p:txBody>
          <a:bodyPr wrap="none" rtlCol="0">
            <a:spAutoFit/>
          </a:bodyPr>
          <a:lstStyle/>
          <a:p>
            <a:r>
              <a:rPr lang="en-US" b="1" dirty="0"/>
              <a:t>Tech Consulting (cube icon)</a:t>
            </a:r>
          </a:p>
          <a:p>
            <a:r>
              <a:rPr lang="en-US" dirty="0">
                <a:highlight>
                  <a:srgbClr val="FFFF00"/>
                </a:highlight>
              </a:rPr>
              <a:t>TonboSolutions.com</a:t>
            </a:r>
          </a:p>
          <a:p>
            <a:endParaRPr lang="en-US" dirty="0"/>
          </a:p>
        </p:txBody>
      </p:sp>
      <p:sp>
        <p:nvSpPr>
          <p:cNvPr id="6" name="TextBox 5">
            <a:extLst>
              <a:ext uri="{FF2B5EF4-FFF2-40B4-BE49-F238E27FC236}">
                <a16:creationId xmlns:a16="http://schemas.microsoft.com/office/drawing/2014/main" id="{91BA34BC-3666-47DE-ADCB-663D7C11E874}"/>
              </a:ext>
            </a:extLst>
          </p:cNvPr>
          <p:cNvSpPr txBox="1"/>
          <p:nvPr/>
        </p:nvSpPr>
        <p:spPr>
          <a:xfrm>
            <a:off x="5785753" y="1632845"/>
            <a:ext cx="1594339" cy="1754326"/>
          </a:xfrm>
          <a:prstGeom prst="rect">
            <a:avLst/>
          </a:prstGeom>
          <a:noFill/>
        </p:spPr>
        <p:txBody>
          <a:bodyPr wrap="square" rtlCol="0">
            <a:spAutoFit/>
          </a:bodyPr>
          <a:lstStyle/>
          <a:p>
            <a:r>
              <a:rPr lang="en-US" b="1" dirty="0"/>
              <a:t>Consumables </a:t>
            </a:r>
            <a:r>
              <a:rPr lang="en-US" b="1" dirty="0">
                <a:highlight>
                  <a:srgbClr val="FFFF00"/>
                </a:highlight>
              </a:rPr>
              <a:t>(image - incorporate  icon)</a:t>
            </a:r>
          </a:p>
          <a:p>
            <a:pPr marL="285750" indent="-285750">
              <a:buFont typeface="Wingdings" panose="05000000000000000000" pitchFamily="2" charset="2"/>
              <a:buChar char="§"/>
            </a:pPr>
            <a:endParaRPr lang="en-US" dirty="0"/>
          </a:p>
          <a:p>
            <a:endParaRPr lang="en-US" dirty="0"/>
          </a:p>
        </p:txBody>
      </p:sp>
      <p:sp>
        <p:nvSpPr>
          <p:cNvPr id="7" name="TextBox 6">
            <a:extLst>
              <a:ext uri="{FF2B5EF4-FFF2-40B4-BE49-F238E27FC236}">
                <a16:creationId xmlns:a16="http://schemas.microsoft.com/office/drawing/2014/main" id="{0C56ABD2-05FC-46FC-8E44-B1695C4C9430}"/>
              </a:ext>
            </a:extLst>
          </p:cNvPr>
          <p:cNvSpPr txBox="1"/>
          <p:nvPr/>
        </p:nvSpPr>
        <p:spPr>
          <a:xfrm>
            <a:off x="7488621" y="1632845"/>
            <a:ext cx="1594339" cy="1754326"/>
          </a:xfrm>
          <a:prstGeom prst="rect">
            <a:avLst/>
          </a:prstGeom>
          <a:noFill/>
        </p:spPr>
        <p:txBody>
          <a:bodyPr wrap="square" rtlCol="0">
            <a:spAutoFit/>
          </a:bodyPr>
          <a:lstStyle/>
          <a:p>
            <a:r>
              <a:rPr lang="en-US" b="1" dirty="0"/>
              <a:t>Product Development</a:t>
            </a:r>
          </a:p>
          <a:p>
            <a:r>
              <a:rPr lang="en-US" b="1" dirty="0">
                <a:highlight>
                  <a:srgbClr val="FFFF00"/>
                </a:highlight>
              </a:rPr>
              <a:t>(image - incorporate  icon)</a:t>
            </a:r>
          </a:p>
          <a:p>
            <a:endParaRPr lang="en-US" dirty="0"/>
          </a:p>
        </p:txBody>
      </p:sp>
    </p:spTree>
    <p:extLst>
      <p:ext uri="{BB962C8B-B14F-4D97-AF65-F5344CB8AC3E}">
        <p14:creationId xmlns:p14="http://schemas.microsoft.com/office/powerpoint/2010/main" val="25592634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B80B16F-4A9A-48C0-BE51-253F713FE52C}"/>
              </a:ext>
            </a:extLst>
          </p:cNvPr>
          <p:cNvSpPr txBox="1"/>
          <p:nvPr/>
        </p:nvSpPr>
        <p:spPr>
          <a:xfrm flipH="1">
            <a:off x="3971333" y="578069"/>
            <a:ext cx="2954984" cy="369332"/>
          </a:xfrm>
          <a:prstGeom prst="rect">
            <a:avLst/>
          </a:prstGeom>
          <a:noFill/>
        </p:spPr>
        <p:txBody>
          <a:bodyPr wrap="square" rtlCol="0">
            <a:spAutoFit/>
          </a:bodyPr>
          <a:lstStyle/>
          <a:p>
            <a:r>
              <a:rPr lang="en-US" dirty="0"/>
              <a:t>Original </a:t>
            </a:r>
            <a:r>
              <a:rPr lang="en-US" dirty="0" err="1"/>
              <a:t>TonboTech</a:t>
            </a:r>
            <a:r>
              <a:rPr lang="en-US" dirty="0"/>
              <a:t> Products</a:t>
            </a:r>
          </a:p>
        </p:txBody>
      </p:sp>
      <p:sp>
        <p:nvSpPr>
          <p:cNvPr id="3" name="TextBox 2">
            <a:extLst>
              <a:ext uri="{FF2B5EF4-FFF2-40B4-BE49-F238E27FC236}">
                <a16:creationId xmlns:a16="http://schemas.microsoft.com/office/drawing/2014/main" id="{68C195B9-274D-497E-BB7D-00E13B31EFED}"/>
              </a:ext>
            </a:extLst>
          </p:cNvPr>
          <p:cNvSpPr txBox="1"/>
          <p:nvPr/>
        </p:nvSpPr>
        <p:spPr>
          <a:xfrm>
            <a:off x="2007476" y="1177157"/>
            <a:ext cx="8208579" cy="646331"/>
          </a:xfrm>
          <a:prstGeom prst="rect">
            <a:avLst/>
          </a:prstGeom>
          <a:noFill/>
        </p:spPr>
        <p:txBody>
          <a:bodyPr wrap="square" rtlCol="0">
            <a:spAutoFit/>
          </a:bodyPr>
          <a:lstStyle/>
          <a:p>
            <a:r>
              <a:rPr lang="en-US" dirty="0"/>
              <a:t>You are now entering our e-commerce site which displays only products which are designed and produced by </a:t>
            </a:r>
            <a:r>
              <a:rPr lang="en-US" dirty="0" err="1"/>
              <a:t>TonboTech</a:t>
            </a:r>
            <a:endParaRPr lang="en-US" dirty="0"/>
          </a:p>
        </p:txBody>
      </p:sp>
      <p:sp>
        <p:nvSpPr>
          <p:cNvPr id="4" name="TextBox 3">
            <a:extLst>
              <a:ext uri="{FF2B5EF4-FFF2-40B4-BE49-F238E27FC236}">
                <a16:creationId xmlns:a16="http://schemas.microsoft.com/office/drawing/2014/main" id="{A8FC51E4-5F27-4BB1-91BD-031E1C7E9E37}"/>
              </a:ext>
            </a:extLst>
          </p:cNvPr>
          <p:cNvSpPr txBox="1"/>
          <p:nvPr/>
        </p:nvSpPr>
        <p:spPr>
          <a:xfrm>
            <a:off x="3662855" y="3429000"/>
            <a:ext cx="4109545" cy="646331"/>
          </a:xfrm>
          <a:prstGeom prst="rect">
            <a:avLst/>
          </a:prstGeom>
          <a:noFill/>
        </p:spPr>
        <p:txBody>
          <a:bodyPr wrap="square" rtlCol="0">
            <a:spAutoFit/>
          </a:bodyPr>
          <a:lstStyle/>
          <a:p>
            <a:r>
              <a:rPr lang="en-US" dirty="0">
                <a:highlight>
                  <a:srgbClr val="FFFF00"/>
                </a:highlight>
              </a:rPr>
              <a:t>Links to branded TonboTech.com ecommerce website</a:t>
            </a:r>
          </a:p>
        </p:txBody>
      </p:sp>
    </p:spTree>
    <p:extLst>
      <p:ext uri="{BB962C8B-B14F-4D97-AF65-F5344CB8AC3E}">
        <p14:creationId xmlns:p14="http://schemas.microsoft.com/office/powerpoint/2010/main" val="24279568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3AA3C8-E649-4D34-863F-35015D5F2960}"/>
              </a:ext>
            </a:extLst>
          </p:cNvPr>
          <p:cNvSpPr>
            <a:spLocks noGrp="1"/>
          </p:cNvSpPr>
          <p:nvPr>
            <p:ph type="title"/>
          </p:nvPr>
        </p:nvSpPr>
        <p:spPr>
          <a:xfrm>
            <a:off x="764203" y="115120"/>
            <a:ext cx="10515600" cy="1325563"/>
          </a:xfrm>
        </p:spPr>
        <p:txBody>
          <a:bodyPr/>
          <a:lstStyle/>
          <a:p>
            <a:r>
              <a:rPr lang="en-US" dirty="0"/>
              <a:t>Product Development Contact sheet</a:t>
            </a:r>
          </a:p>
        </p:txBody>
      </p:sp>
      <p:sp>
        <p:nvSpPr>
          <p:cNvPr id="3" name="TextBox 2">
            <a:extLst>
              <a:ext uri="{FF2B5EF4-FFF2-40B4-BE49-F238E27FC236}">
                <a16:creationId xmlns:a16="http://schemas.microsoft.com/office/drawing/2014/main" id="{627FA299-EB2E-4D81-BF9B-526A9FEE629E}"/>
              </a:ext>
            </a:extLst>
          </p:cNvPr>
          <p:cNvSpPr txBox="1"/>
          <p:nvPr/>
        </p:nvSpPr>
        <p:spPr>
          <a:xfrm flipH="1">
            <a:off x="863914" y="1021721"/>
            <a:ext cx="9834037" cy="5909310"/>
          </a:xfrm>
          <a:prstGeom prst="rect">
            <a:avLst/>
          </a:prstGeom>
          <a:noFill/>
        </p:spPr>
        <p:txBody>
          <a:bodyPr wrap="square" rtlCol="0">
            <a:spAutoFit/>
          </a:bodyPr>
          <a:lstStyle/>
          <a:p>
            <a:r>
              <a:rPr lang="en-US" dirty="0"/>
              <a:t>I have a product in my mind that I’d Like to discuss</a:t>
            </a:r>
          </a:p>
          <a:p>
            <a:r>
              <a:rPr lang="en-US" dirty="0"/>
              <a:t>Project name:  Project </a:t>
            </a:r>
            <a:r>
              <a:rPr lang="en-US" dirty="0">
                <a:highlight>
                  <a:srgbClr val="FFFF00"/>
                </a:highlight>
              </a:rPr>
              <a:t>[                                </a:t>
            </a:r>
            <a:r>
              <a:rPr lang="en-US" dirty="0"/>
              <a:t>]</a:t>
            </a:r>
          </a:p>
          <a:p>
            <a:r>
              <a:rPr lang="en-US" dirty="0"/>
              <a:t>Product Description (if comfortable sharing) :  100 words</a:t>
            </a:r>
          </a:p>
          <a:p>
            <a:r>
              <a:rPr lang="en-US" dirty="0"/>
              <a:t>Project file uploads: “Upload any documents which may be helpful in discussing/considering your project </a:t>
            </a:r>
            <a:r>
              <a:rPr lang="en-US" dirty="0" err="1"/>
              <a:t>ie</a:t>
            </a:r>
            <a:r>
              <a:rPr lang="en-US" dirty="0"/>
              <a:t>. any drawings, diagrams etc.”</a:t>
            </a:r>
          </a:p>
          <a:p>
            <a:endParaRPr lang="en-US" dirty="0"/>
          </a:p>
          <a:p>
            <a:pPr marL="285750" indent="-285750">
              <a:buFont typeface="Wingdings" panose="05000000000000000000" pitchFamily="2" charset="2"/>
              <a:buChar char="q"/>
            </a:pPr>
            <a:r>
              <a:rPr lang="en-US" dirty="0"/>
              <a:t>I would like to discuss potentially enrolling in </a:t>
            </a:r>
            <a:r>
              <a:rPr lang="en-US" dirty="0" err="1"/>
              <a:t>TonboTech’s</a:t>
            </a:r>
            <a:r>
              <a:rPr lang="en-US" dirty="0"/>
              <a:t> royalty share program. </a:t>
            </a:r>
          </a:p>
          <a:p>
            <a:endParaRPr lang="en-US" dirty="0"/>
          </a:p>
          <a:p>
            <a:r>
              <a:rPr lang="en-US" dirty="0"/>
              <a:t>Contact info</a:t>
            </a:r>
          </a:p>
          <a:p>
            <a:pPr marL="285750" indent="-285750">
              <a:buFont typeface="Wingdings" panose="05000000000000000000" pitchFamily="2" charset="2"/>
              <a:buChar char="q"/>
            </a:pPr>
            <a:r>
              <a:rPr lang="en-US" dirty="0"/>
              <a:t>Name</a:t>
            </a:r>
          </a:p>
          <a:p>
            <a:pPr marL="285750" indent="-285750">
              <a:buFont typeface="Wingdings" panose="05000000000000000000" pitchFamily="2" charset="2"/>
              <a:buChar char="q"/>
            </a:pPr>
            <a:r>
              <a:rPr lang="en-US" dirty="0"/>
              <a:t>Address</a:t>
            </a:r>
          </a:p>
          <a:p>
            <a:pPr marL="285750" indent="-285750">
              <a:buFont typeface="Wingdings" panose="05000000000000000000" pitchFamily="2" charset="2"/>
              <a:buChar char="q"/>
            </a:pPr>
            <a:r>
              <a:rPr lang="en-US" dirty="0"/>
              <a:t>Company</a:t>
            </a:r>
          </a:p>
          <a:p>
            <a:pPr marL="285750" indent="-285750">
              <a:buFont typeface="Wingdings" panose="05000000000000000000" pitchFamily="2" charset="2"/>
              <a:buChar char="q"/>
            </a:pPr>
            <a:r>
              <a:rPr lang="en-US" dirty="0"/>
              <a:t>Phone</a:t>
            </a:r>
          </a:p>
          <a:p>
            <a:pPr marL="285750" indent="-285750">
              <a:buFont typeface="Wingdings" panose="05000000000000000000" pitchFamily="2" charset="2"/>
              <a:buChar char="q"/>
            </a:pPr>
            <a:r>
              <a:rPr lang="en-US" dirty="0"/>
              <a:t>Email</a:t>
            </a:r>
          </a:p>
          <a:p>
            <a:pPr marL="285750" indent="-285750">
              <a:buFont typeface="Wingdings" panose="05000000000000000000" pitchFamily="2" charset="2"/>
              <a:buChar char="q"/>
            </a:pPr>
            <a:r>
              <a:rPr lang="en-US" dirty="0"/>
              <a:t>Social media name:</a:t>
            </a:r>
          </a:p>
          <a:p>
            <a:pPr marL="742950" lvl="1" indent="-285750">
              <a:buFont typeface="Wingdings" panose="05000000000000000000" pitchFamily="2" charset="2"/>
              <a:buChar char="q"/>
            </a:pPr>
            <a:r>
              <a:rPr lang="en-US" dirty="0"/>
              <a:t>Facebook</a:t>
            </a:r>
          </a:p>
          <a:p>
            <a:pPr marL="742950" lvl="1" indent="-285750">
              <a:buFont typeface="Wingdings" panose="05000000000000000000" pitchFamily="2" charset="2"/>
              <a:buChar char="q"/>
            </a:pPr>
            <a:r>
              <a:rPr lang="en-US" dirty="0"/>
              <a:t>Twitter</a:t>
            </a:r>
          </a:p>
          <a:p>
            <a:pPr marL="742950" lvl="1" indent="-285750">
              <a:buFont typeface="Wingdings" panose="05000000000000000000" pitchFamily="2" charset="2"/>
              <a:buChar char="q"/>
            </a:pPr>
            <a:r>
              <a:rPr lang="en-US" dirty="0"/>
              <a:t>Instagram</a:t>
            </a:r>
          </a:p>
          <a:p>
            <a:pPr marL="742950" lvl="1" indent="-285750">
              <a:buFont typeface="Wingdings" panose="05000000000000000000" pitchFamily="2" charset="2"/>
              <a:buChar char="q"/>
            </a:pPr>
            <a:r>
              <a:rPr lang="en-US" dirty="0"/>
              <a:t>LinkedIn</a:t>
            </a:r>
          </a:p>
          <a:p>
            <a:pPr marL="742950" lvl="1" indent="-285750">
              <a:buFont typeface="Wingdings" panose="05000000000000000000" pitchFamily="2" charset="2"/>
              <a:buChar char="q"/>
            </a:pPr>
            <a:r>
              <a:rPr lang="en-US" dirty="0"/>
              <a:t>YouTube</a:t>
            </a:r>
          </a:p>
          <a:p>
            <a:pPr lvl="1"/>
            <a:endParaRPr lang="en-US" dirty="0"/>
          </a:p>
        </p:txBody>
      </p:sp>
      <p:sp>
        <p:nvSpPr>
          <p:cNvPr id="4" name="TextBox 3">
            <a:extLst>
              <a:ext uri="{FF2B5EF4-FFF2-40B4-BE49-F238E27FC236}">
                <a16:creationId xmlns:a16="http://schemas.microsoft.com/office/drawing/2014/main" id="{258A9460-BC7B-4B6E-91BF-C5BB742F092D}"/>
              </a:ext>
            </a:extLst>
          </p:cNvPr>
          <p:cNvSpPr txBox="1"/>
          <p:nvPr/>
        </p:nvSpPr>
        <p:spPr>
          <a:xfrm>
            <a:off x="5977416" y="5542551"/>
            <a:ext cx="3763274" cy="1200329"/>
          </a:xfrm>
          <a:prstGeom prst="rect">
            <a:avLst/>
          </a:prstGeom>
          <a:noFill/>
        </p:spPr>
        <p:txBody>
          <a:bodyPr wrap="none" rtlCol="0">
            <a:spAutoFit/>
          </a:bodyPr>
          <a:lstStyle/>
          <a:p>
            <a:r>
              <a:rPr lang="en-US" dirty="0">
                <a:highlight>
                  <a:srgbClr val="FFFF00"/>
                </a:highlight>
              </a:rPr>
              <a:t>On completion:</a:t>
            </a:r>
          </a:p>
          <a:p>
            <a:r>
              <a:rPr lang="en-US" dirty="0">
                <a:highlight>
                  <a:srgbClr val="FFFF00"/>
                </a:highlight>
              </a:rPr>
              <a:t>Log form data</a:t>
            </a:r>
          </a:p>
          <a:p>
            <a:r>
              <a:rPr lang="en-US" dirty="0">
                <a:highlight>
                  <a:srgbClr val="FFFF00"/>
                </a:highlight>
              </a:rPr>
              <a:t>Email info@tonboTech.com</a:t>
            </a:r>
          </a:p>
          <a:p>
            <a:r>
              <a:rPr lang="en-US" dirty="0">
                <a:highlight>
                  <a:srgbClr val="FFFF00"/>
                </a:highlight>
              </a:rPr>
              <a:t>Link back to homepage on completion</a:t>
            </a:r>
          </a:p>
        </p:txBody>
      </p:sp>
    </p:spTree>
    <p:extLst>
      <p:ext uri="{BB962C8B-B14F-4D97-AF65-F5344CB8AC3E}">
        <p14:creationId xmlns:p14="http://schemas.microsoft.com/office/powerpoint/2010/main" val="17025983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E1F857-FC23-4A03-A0A6-70B6EDEB0CB5}"/>
              </a:ext>
            </a:extLst>
          </p:cNvPr>
          <p:cNvSpPr>
            <a:spLocks noGrp="1"/>
          </p:cNvSpPr>
          <p:nvPr>
            <p:ph type="title"/>
          </p:nvPr>
        </p:nvSpPr>
        <p:spPr/>
        <p:txBody>
          <a:bodyPr/>
          <a:lstStyle/>
          <a:p>
            <a:r>
              <a:rPr lang="en-US" dirty="0"/>
              <a:t>Contact info</a:t>
            </a:r>
          </a:p>
        </p:txBody>
      </p:sp>
      <p:sp>
        <p:nvSpPr>
          <p:cNvPr id="3" name="TextBox 2">
            <a:extLst>
              <a:ext uri="{FF2B5EF4-FFF2-40B4-BE49-F238E27FC236}">
                <a16:creationId xmlns:a16="http://schemas.microsoft.com/office/drawing/2014/main" id="{FFFD519D-5CF2-4AFD-AAEC-83246C25443A}"/>
              </a:ext>
            </a:extLst>
          </p:cNvPr>
          <p:cNvSpPr txBox="1"/>
          <p:nvPr/>
        </p:nvSpPr>
        <p:spPr>
          <a:xfrm>
            <a:off x="1395046" y="2104292"/>
            <a:ext cx="2472761" cy="1200329"/>
          </a:xfrm>
          <a:prstGeom prst="rect">
            <a:avLst/>
          </a:prstGeom>
          <a:noFill/>
        </p:spPr>
        <p:txBody>
          <a:bodyPr wrap="square" rtlCol="0">
            <a:spAutoFit/>
          </a:bodyPr>
          <a:lstStyle/>
          <a:p>
            <a:r>
              <a:rPr lang="en-US" dirty="0" err="1"/>
              <a:t>TonboTech</a:t>
            </a:r>
            <a:endParaRPr lang="en-US" dirty="0"/>
          </a:p>
          <a:p>
            <a:r>
              <a:rPr lang="en-US" dirty="0">
                <a:hlinkClick r:id="rId2"/>
              </a:rPr>
              <a:t>info@TonboTech.com</a:t>
            </a:r>
            <a:endParaRPr lang="en-US" dirty="0"/>
          </a:p>
          <a:p>
            <a:r>
              <a:rPr lang="en-US" dirty="0"/>
              <a:t>sales@TonboTech.com</a:t>
            </a:r>
          </a:p>
          <a:p>
            <a:r>
              <a:rPr lang="en-US" dirty="0"/>
              <a:t>404.895.7885</a:t>
            </a:r>
          </a:p>
        </p:txBody>
      </p:sp>
      <p:sp>
        <p:nvSpPr>
          <p:cNvPr id="4" name="TextBox 3">
            <a:extLst>
              <a:ext uri="{FF2B5EF4-FFF2-40B4-BE49-F238E27FC236}">
                <a16:creationId xmlns:a16="http://schemas.microsoft.com/office/drawing/2014/main" id="{0554B985-D738-4472-89E0-FE7B4305B8B3}"/>
              </a:ext>
            </a:extLst>
          </p:cNvPr>
          <p:cNvSpPr txBox="1"/>
          <p:nvPr/>
        </p:nvSpPr>
        <p:spPr>
          <a:xfrm flipH="1">
            <a:off x="7560212" y="1278988"/>
            <a:ext cx="3863927" cy="1754326"/>
          </a:xfrm>
          <a:prstGeom prst="rect">
            <a:avLst/>
          </a:prstGeom>
          <a:noFill/>
        </p:spPr>
        <p:txBody>
          <a:bodyPr wrap="square" rtlCol="0">
            <a:spAutoFit/>
          </a:bodyPr>
          <a:lstStyle/>
          <a:p>
            <a:endParaRPr lang="en-US" dirty="0"/>
          </a:p>
          <a:p>
            <a:r>
              <a:rPr lang="en-US" dirty="0"/>
              <a:t>Company</a:t>
            </a:r>
          </a:p>
          <a:p>
            <a:r>
              <a:rPr lang="en-US" dirty="0"/>
              <a:t>Facebook:</a:t>
            </a:r>
          </a:p>
          <a:p>
            <a:r>
              <a:rPr lang="en-US" dirty="0"/>
              <a:t>Twitter:</a:t>
            </a:r>
          </a:p>
          <a:p>
            <a:r>
              <a:rPr lang="en-US" dirty="0"/>
              <a:t>Instagram:</a:t>
            </a:r>
          </a:p>
          <a:p>
            <a:endParaRPr lang="en-US" dirty="0"/>
          </a:p>
        </p:txBody>
      </p:sp>
    </p:spTree>
    <p:extLst>
      <p:ext uri="{BB962C8B-B14F-4D97-AF65-F5344CB8AC3E}">
        <p14:creationId xmlns:p14="http://schemas.microsoft.com/office/powerpoint/2010/main" val="37951712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1905</TotalTime>
  <Words>651</Words>
  <Application>Microsoft Office PowerPoint</Application>
  <PresentationFormat>Widescreen</PresentationFormat>
  <Paragraphs>66</Paragraphs>
  <Slides>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-apple-system</vt:lpstr>
      <vt:lpstr>Arial</vt:lpstr>
      <vt:lpstr>Calibri</vt:lpstr>
      <vt:lpstr>Calibri Light</vt:lpstr>
      <vt:lpstr>Wingdings</vt:lpstr>
      <vt:lpstr>Office Theme</vt:lpstr>
      <vt:lpstr>PowerPoint Presentation</vt:lpstr>
      <vt:lpstr>PowerPoint Presentation</vt:lpstr>
      <vt:lpstr>PowerPoint Presentation</vt:lpstr>
      <vt:lpstr>PowerPoint Presentation</vt:lpstr>
      <vt:lpstr>PowerPoint Presentation</vt:lpstr>
      <vt:lpstr>Product Development Contact sheet</vt:lpstr>
      <vt:lpstr>Contact info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About us</dc:title>
  <dc:creator>j lamar</dc:creator>
  <cp:lastModifiedBy>j lamar</cp:lastModifiedBy>
  <cp:revision>43</cp:revision>
  <dcterms:created xsi:type="dcterms:W3CDTF">2020-04-18T16:32:18Z</dcterms:created>
  <dcterms:modified xsi:type="dcterms:W3CDTF">2020-05-04T07:25:41Z</dcterms:modified>
</cp:coreProperties>
</file>